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E8BB-F009-437A-A600-F80F496C5057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018E-EAB3-41DD-A833-C13C621C02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2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E8BB-F009-437A-A600-F80F496C5057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018E-EAB3-41DD-A833-C13C621C02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00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E8BB-F009-437A-A600-F80F496C5057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018E-EAB3-41DD-A833-C13C621C02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39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E8BB-F009-437A-A600-F80F496C5057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018E-EAB3-41DD-A833-C13C621C02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38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E8BB-F009-437A-A600-F80F496C5057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018E-EAB3-41DD-A833-C13C621C02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0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E8BB-F009-437A-A600-F80F496C5057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018E-EAB3-41DD-A833-C13C621C02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63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E8BB-F009-437A-A600-F80F496C5057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018E-EAB3-41DD-A833-C13C621C02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23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E8BB-F009-437A-A600-F80F496C5057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018E-EAB3-41DD-A833-C13C621C02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2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E8BB-F009-437A-A600-F80F496C5057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018E-EAB3-41DD-A833-C13C621C02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61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E8BB-F009-437A-A600-F80F496C5057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018E-EAB3-41DD-A833-C13C621C02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31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E8BB-F009-437A-A600-F80F496C5057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018E-EAB3-41DD-A833-C13C621C02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32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5E8BB-F009-437A-A600-F80F496C5057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E018E-EAB3-41DD-A833-C13C621C02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7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Hausaufgaben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Forscherauftrag 1-3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729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28800" y="1628800"/>
            <a:ext cx="75608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/>
              <a:t>f(x) = m * x</a:t>
            </a:r>
          </a:p>
          <a:p>
            <a:endParaRPr lang="de-DE" sz="6000" dirty="0"/>
          </a:p>
          <a:p>
            <a:r>
              <a:rPr lang="de-DE" sz="6000" dirty="0" smtClean="0"/>
              <a:t>m = Steigung</a:t>
            </a:r>
          </a:p>
          <a:p>
            <a:r>
              <a:rPr lang="de-DE" sz="4800" dirty="0" smtClean="0"/>
              <a:t>(wie steil verläuft die Gerade)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32201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12261" r="28579" b="5787"/>
          <a:stretch/>
        </p:blipFill>
        <p:spPr>
          <a:xfrm rot="5400000">
            <a:off x="1256369" y="191903"/>
            <a:ext cx="5551142" cy="597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00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404664"/>
            <a:ext cx="82809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/>
              <a:t>f(x) = m * x</a:t>
            </a:r>
          </a:p>
          <a:p>
            <a:endParaRPr lang="de-DE" sz="6000" dirty="0"/>
          </a:p>
          <a:p>
            <a:r>
              <a:rPr lang="de-DE" sz="6000" dirty="0" smtClean="0"/>
              <a:t>m = Steigung</a:t>
            </a:r>
          </a:p>
          <a:p>
            <a:r>
              <a:rPr lang="de-DE" sz="4800" dirty="0" smtClean="0"/>
              <a:t>(wie steil verläuft die Gerade)</a:t>
            </a:r>
          </a:p>
          <a:p>
            <a:endParaRPr lang="de-DE" sz="4800" dirty="0"/>
          </a:p>
          <a:p>
            <a:r>
              <a:rPr lang="de-DE" sz="4800" dirty="0" smtClean="0"/>
              <a:t>Ist m positiv =&gt; steigt die Gerade</a:t>
            </a:r>
          </a:p>
          <a:p>
            <a:r>
              <a:rPr lang="de-DE" sz="4800" dirty="0" smtClean="0"/>
              <a:t>Ist m negativ =&gt; fällt die Gerade</a:t>
            </a:r>
          </a:p>
          <a:p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410064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>
          <a:xfrm>
            <a:off x="1043607" y="404665"/>
            <a:ext cx="6012669" cy="5551142"/>
            <a:chOff x="1043607" y="404665"/>
            <a:chExt cx="6012669" cy="5551142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12261" r="28579" b="5787"/>
            <a:stretch/>
          </p:blipFill>
          <p:spPr>
            <a:xfrm rot="5400000">
              <a:off x="1256369" y="191903"/>
              <a:ext cx="5551142" cy="5976666"/>
            </a:xfrm>
            <a:prstGeom prst="rect">
              <a:avLst/>
            </a:prstGeom>
          </p:spPr>
        </p:pic>
        <p:cxnSp>
          <p:nvCxnSpPr>
            <p:cNvPr id="4" name="Gerade Verbindung mit Pfeil 3"/>
            <p:cNvCxnSpPr/>
            <p:nvPr/>
          </p:nvCxnSpPr>
          <p:spPr>
            <a:xfrm flipV="1">
              <a:off x="4031940" y="1372261"/>
              <a:ext cx="1296144" cy="1125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feld 4"/>
            <p:cNvSpPr txBox="1"/>
            <p:nvPr/>
          </p:nvSpPr>
          <p:spPr>
            <a:xfrm>
              <a:off x="5328084" y="1150994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FF0000"/>
                  </a:solidFill>
                </a:rPr>
                <a:t>b</a:t>
              </a:r>
              <a:r>
                <a:rPr lang="de-DE" b="1" dirty="0" smtClean="0">
                  <a:solidFill>
                    <a:srgbClr val="FF0000"/>
                  </a:solidFill>
                </a:rPr>
                <a:t> = 5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Gerade Verbindung 6"/>
            <p:cNvCxnSpPr/>
            <p:nvPr/>
          </p:nvCxnSpPr>
          <p:spPr>
            <a:xfrm>
              <a:off x="3995936" y="1556792"/>
              <a:ext cx="36004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328356" y="1556792"/>
              <a:ext cx="0" cy="93610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4430486" y="180762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B050"/>
                  </a:solidFill>
                </a:rPr>
                <a:t>m = -3</a:t>
              </a:r>
              <a:endParaRPr lang="de-DE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411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43607" y="404665"/>
            <a:ext cx="6012669" cy="5551142"/>
            <a:chOff x="1043607" y="404665"/>
            <a:chExt cx="6012669" cy="5551142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12261" r="28579" b="5787"/>
            <a:stretch/>
          </p:blipFill>
          <p:spPr>
            <a:xfrm rot="5400000">
              <a:off x="1256369" y="191903"/>
              <a:ext cx="5551142" cy="5976666"/>
            </a:xfrm>
            <a:prstGeom prst="rect">
              <a:avLst/>
            </a:prstGeom>
          </p:spPr>
        </p:pic>
        <p:cxnSp>
          <p:nvCxnSpPr>
            <p:cNvPr id="4" name="Gerade Verbindung mit Pfeil 3"/>
            <p:cNvCxnSpPr/>
            <p:nvPr/>
          </p:nvCxnSpPr>
          <p:spPr>
            <a:xfrm flipV="1">
              <a:off x="4031940" y="1372261"/>
              <a:ext cx="1296144" cy="1125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feld 4"/>
            <p:cNvSpPr txBox="1"/>
            <p:nvPr/>
          </p:nvSpPr>
          <p:spPr>
            <a:xfrm>
              <a:off x="5328084" y="1150994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FF0000"/>
                  </a:solidFill>
                </a:rPr>
                <a:t>b</a:t>
              </a:r>
              <a:r>
                <a:rPr lang="de-DE" b="1" dirty="0" smtClean="0">
                  <a:solidFill>
                    <a:srgbClr val="FF0000"/>
                  </a:solidFill>
                </a:rPr>
                <a:t> = 5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Gerade Verbindung 5"/>
            <p:cNvCxnSpPr/>
            <p:nvPr/>
          </p:nvCxnSpPr>
          <p:spPr>
            <a:xfrm>
              <a:off x="3995936" y="1556792"/>
              <a:ext cx="36004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4328356" y="1556792"/>
              <a:ext cx="0" cy="93610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4430486" y="180762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B050"/>
                  </a:solidFill>
                </a:rPr>
                <a:t>m = -3</a:t>
              </a:r>
              <a:endParaRPr lang="de-DE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4495633" y="2471583"/>
            <a:ext cx="255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f(x) = -3 * x + 5</a:t>
            </a:r>
            <a:endParaRPr lang="de-DE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8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764704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Könntest du jetzt sagen, wie folgende Funktionen verlaufen </a:t>
            </a:r>
          </a:p>
          <a:p>
            <a:r>
              <a:rPr lang="de-DE" sz="3600" dirty="0" smtClean="0"/>
              <a:t>ohne eine Wertetabelle zu rechnen? </a:t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f(x) = 7x </a:t>
            </a:r>
            <a:br>
              <a:rPr lang="de-DE" sz="3600" dirty="0" smtClean="0"/>
            </a:br>
            <a:r>
              <a:rPr lang="de-DE" sz="3600" dirty="0" smtClean="0"/>
              <a:t>g(x) = x - 5 </a:t>
            </a:r>
            <a:br>
              <a:rPr lang="de-DE" sz="3600" dirty="0" smtClean="0"/>
            </a:br>
            <a:r>
              <a:rPr lang="de-DE" sz="3600" dirty="0" smtClean="0"/>
              <a:t>h(x) = -2x </a:t>
            </a:r>
            <a:br>
              <a:rPr lang="de-DE" sz="3600" dirty="0" smtClean="0"/>
            </a:br>
            <a:r>
              <a:rPr lang="de-DE" sz="3600" dirty="0" smtClean="0"/>
              <a:t>j(x) = 3x + 2 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600266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49616" r="85659" b="14125"/>
          <a:stretch/>
        </p:blipFill>
        <p:spPr>
          <a:xfrm rot="5400000">
            <a:off x="2824412" y="-1689685"/>
            <a:ext cx="2858750" cy="75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4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ailbox://C:/Users/Grosser-ACER/AppData/Roaming/Thunderbird/Profiles/p0eqbic6.default/Mail/pop.gmx.net/9d%20Mathe?number=74738225&amp;part=1.2&amp;type=image/jpeg&amp;filename=20200508_1237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mailbox://C:/Users/Grosser-ACER/AppData/Roaming/Thunderbird/Profiles/p0eqbic6.default/Mail/pop.gmx.net/9d%20Mathe?number=74738225&amp;part=1.2&amp;type=image/jpeg&amp;filename=20200508_12372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r="16077"/>
          <a:stretch/>
        </p:blipFill>
        <p:spPr>
          <a:xfrm rot="5400000">
            <a:off x="885922" y="165622"/>
            <a:ext cx="6733433" cy="64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2" r="15119" b="11012"/>
          <a:stretch/>
        </p:blipFill>
        <p:spPr>
          <a:xfrm rot="5400000">
            <a:off x="1377415" y="1150978"/>
            <a:ext cx="6651578" cy="45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5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28800" y="162880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/>
              <a:t>f(x) = x + ?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398439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28800" y="162880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/>
              <a:t>f(x) = x + b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254515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28800" y="1628800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/>
              <a:t>f(x) = x + b</a:t>
            </a:r>
          </a:p>
          <a:p>
            <a:endParaRPr lang="de-DE" sz="6000" dirty="0"/>
          </a:p>
          <a:p>
            <a:r>
              <a:rPr lang="de-DE" sz="6000" dirty="0" smtClean="0"/>
              <a:t>b = der Schnittpunkt mit der y-Achse</a:t>
            </a:r>
          </a:p>
          <a:p>
            <a:r>
              <a:rPr lang="de-DE" sz="6000" dirty="0" smtClean="0"/>
              <a:t>(Y-Achsenabschnitt)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50337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0133" r="47636" b="22814"/>
          <a:stretch/>
        </p:blipFill>
        <p:spPr>
          <a:xfrm rot="5400000">
            <a:off x="644795" y="600570"/>
            <a:ext cx="5203232" cy="509945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5" t="30145" r="9891" b="22814"/>
          <a:stretch/>
        </p:blipFill>
        <p:spPr>
          <a:xfrm rot="5400000">
            <a:off x="5634341" y="710473"/>
            <a:ext cx="3240361" cy="29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28800" y="162880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/>
              <a:t>f(x) = ? * x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334503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28800" y="162880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/>
              <a:t>f(x) = m * x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274265305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Bildschirmpräsentation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Hausaufgaben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Hausaufgaben</dc:title>
  <dc:creator>Grosser-ACER</dc:creator>
  <cp:lastModifiedBy>Grosser-ACER</cp:lastModifiedBy>
  <cp:revision>6</cp:revision>
  <dcterms:created xsi:type="dcterms:W3CDTF">2020-05-12T09:38:11Z</dcterms:created>
  <dcterms:modified xsi:type="dcterms:W3CDTF">2020-05-12T11:05:17Z</dcterms:modified>
</cp:coreProperties>
</file>